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>
        <p:scale>
          <a:sx n="100" d="100"/>
          <a:sy n="100" d="100"/>
        </p:scale>
        <p:origin x="51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jpeg"/><Relationship Id="rId18" Type="http://schemas.openxmlformats.org/officeDocument/2006/relationships/image" Target="../media/image61.jpeg"/><Relationship Id="rId26" Type="http://schemas.microsoft.com/office/2007/relationships/hdphoto" Target="../media/hdphoto42.wdp"/><Relationship Id="rId3" Type="http://schemas.openxmlformats.org/officeDocument/2006/relationships/image" Target="../media/image48.png"/><Relationship Id="rId21" Type="http://schemas.openxmlformats.org/officeDocument/2006/relationships/image" Target="../media/image64.jpeg"/><Relationship Id="rId7" Type="http://schemas.openxmlformats.org/officeDocument/2006/relationships/image" Target="../media/image51.jpeg"/><Relationship Id="rId12" Type="http://schemas.microsoft.com/office/2007/relationships/hdphoto" Target="../media/hdphoto41.wdp"/><Relationship Id="rId17" Type="http://schemas.openxmlformats.org/officeDocument/2006/relationships/image" Target="../media/image60.jpeg"/><Relationship Id="rId25" Type="http://schemas.openxmlformats.org/officeDocument/2006/relationships/image" Target="../media/image68.png"/><Relationship Id="rId33" Type="http://schemas.openxmlformats.org/officeDocument/2006/relationships/image" Target="../media/image75.jpeg"/><Relationship Id="rId2" Type="http://schemas.openxmlformats.org/officeDocument/2006/relationships/image" Target="../media/image47.png"/><Relationship Id="rId16" Type="http://schemas.openxmlformats.org/officeDocument/2006/relationships/image" Target="../media/image59.jpeg"/><Relationship Id="rId20" Type="http://schemas.openxmlformats.org/officeDocument/2006/relationships/image" Target="../media/image63.jpeg"/><Relationship Id="rId29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png"/><Relationship Id="rId24" Type="http://schemas.openxmlformats.org/officeDocument/2006/relationships/image" Target="../media/image67.jpeg"/><Relationship Id="rId32" Type="http://schemas.openxmlformats.org/officeDocument/2006/relationships/image" Target="../media/image74.jpeg"/><Relationship Id="rId5" Type="http://schemas.openxmlformats.org/officeDocument/2006/relationships/image" Target="../media/image49.png"/><Relationship Id="rId15" Type="http://schemas.openxmlformats.org/officeDocument/2006/relationships/image" Target="../media/image58.jpeg"/><Relationship Id="rId23" Type="http://schemas.openxmlformats.org/officeDocument/2006/relationships/image" Target="../media/image66.jpeg"/><Relationship Id="rId28" Type="http://schemas.openxmlformats.org/officeDocument/2006/relationships/image" Target="../media/image70.jpeg"/><Relationship Id="rId10" Type="http://schemas.openxmlformats.org/officeDocument/2006/relationships/image" Target="../media/image54.jpeg"/><Relationship Id="rId19" Type="http://schemas.openxmlformats.org/officeDocument/2006/relationships/image" Target="../media/image62.jpeg"/><Relationship Id="rId31" Type="http://schemas.openxmlformats.org/officeDocument/2006/relationships/image" Target="../media/image73.jpeg"/><Relationship Id="rId4" Type="http://schemas.microsoft.com/office/2007/relationships/hdphoto" Target="../media/hdphoto40.wdp"/><Relationship Id="rId9" Type="http://schemas.openxmlformats.org/officeDocument/2006/relationships/image" Target="../media/image53.jpeg"/><Relationship Id="rId14" Type="http://schemas.openxmlformats.org/officeDocument/2006/relationships/image" Target="../media/image57.jpeg"/><Relationship Id="rId22" Type="http://schemas.openxmlformats.org/officeDocument/2006/relationships/image" Target="../media/image65.jpeg"/><Relationship Id="rId27" Type="http://schemas.openxmlformats.org/officeDocument/2006/relationships/image" Target="../media/image69.jpeg"/><Relationship Id="rId30" Type="http://schemas.openxmlformats.org/officeDocument/2006/relationships/image" Target="../media/image72.jpeg"/><Relationship Id="rId8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322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C9073A-4925-F693-D690-286C8B3CD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21920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AB84D-8F24-18CE-CA48-14F47F51FC8E}"/>
              </a:ext>
            </a:extLst>
          </p:cNvPr>
          <p:cNvGrpSpPr/>
          <p:nvPr/>
        </p:nvGrpSpPr>
        <p:grpSpPr>
          <a:xfrm>
            <a:off x="0" y="1727596"/>
            <a:ext cx="12192000" cy="4909545"/>
            <a:chOff x="0" y="1727596"/>
            <a:chExt cx="12192000" cy="49095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81633D-83BD-17EE-57BF-18A04CA92FDD}"/>
                </a:ext>
              </a:extLst>
            </p:cNvPr>
            <p:cNvGrpSpPr/>
            <p:nvPr/>
          </p:nvGrpSpPr>
          <p:grpSpPr>
            <a:xfrm>
              <a:off x="0" y="1727596"/>
              <a:ext cx="12192000" cy="3402808"/>
              <a:chOff x="0" y="1700211"/>
              <a:chExt cx="12192000" cy="3402808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B6D05FBE-F64E-898D-75E7-C9F64860C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t="81749" r="774"/>
              <a:stretch/>
            </p:blipFill>
            <p:spPr bwMode="auto">
              <a:xfrm>
                <a:off x="342901" y="4471988"/>
                <a:ext cx="11804649" cy="631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1AFD38A-BF36-9502-F37A-D7953AD13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35"/>
              <a:stretch/>
            </p:blipFill>
            <p:spPr bwMode="auto">
              <a:xfrm>
                <a:off x="0" y="1700211"/>
                <a:ext cx="12192000" cy="2771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F8FB05-03BB-FEA9-6F33-3859AB72D83E}"/>
                </a:ext>
              </a:extLst>
            </p:cNvPr>
            <p:cNvSpPr/>
            <p:nvPr/>
          </p:nvSpPr>
          <p:spPr>
            <a:xfrm>
              <a:off x="6165054" y="1837765"/>
              <a:ext cx="1840427" cy="4778188"/>
            </a:xfrm>
            <a:custGeom>
              <a:avLst/>
              <a:gdLst>
                <a:gd name="connsiteX0" fmla="*/ 2133600 w 2142564"/>
                <a:gd name="connsiteY0" fmla="*/ 0 h 4778188"/>
                <a:gd name="connsiteX1" fmla="*/ 0 w 2142564"/>
                <a:gd name="connsiteY1" fmla="*/ 1819835 h 4778188"/>
                <a:gd name="connsiteX2" fmla="*/ 0 w 2142564"/>
                <a:gd name="connsiteY2" fmla="*/ 2985247 h 4778188"/>
                <a:gd name="connsiteX3" fmla="*/ 2142564 w 2142564"/>
                <a:gd name="connsiteY3" fmla="*/ 4778188 h 4778188"/>
                <a:gd name="connsiteX4" fmla="*/ 2133600 w 2142564"/>
                <a:gd name="connsiteY4" fmla="*/ 0 h 477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564" h="4778188">
                  <a:moveTo>
                    <a:pt x="2133600" y="0"/>
                  </a:moveTo>
                  <a:lnTo>
                    <a:pt x="0" y="1819835"/>
                  </a:lnTo>
                  <a:lnTo>
                    <a:pt x="0" y="2985247"/>
                  </a:lnTo>
                  <a:lnTo>
                    <a:pt x="2142564" y="4778188"/>
                  </a:lnTo>
                  <a:lnTo>
                    <a:pt x="2133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100000">
                  <a:srgbClr val="D0DFE6">
                    <a:alpha val="86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FA220B-CDF5-CFDE-B8E9-B328C9CE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667" t="6084" r="27812" b="12242"/>
            <a:stretch/>
          </p:blipFill>
          <p:spPr>
            <a:xfrm>
              <a:off x="7877735" y="1836540"/>
              <a:ext cx="2736850" cy="4800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B4D76A-138C-88FB-C872-D931BEC5210B}"/>
                </a:ext>
              </a:extLst>
            </p:cNvPr>
            <p:cNvSpPr/>
            <p:nvPr/>
          </p:nvSpPr>
          <p:spPr>
            <a:xfrm>
              <a:off x="5488780" y="3646888"/>
              <a:ext cx="676275" cy="1179906"/>
            </a:xfrm>
            <a:prstGeom prst="roundRect">
              <a:avLst>
                <a:gd name="adj" fmla="val 7702"/>
              </a:avLst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80D1E2E-270A-1022-E95A-DDFCFA74CA03}"/>
              </a:ext>
            </a:extLst>
          </p:cNvPr>
          <p:cNvGrpSpPr/>
          <p:nvPr/>
        </p:nvGrpSpPr>
        <p:grpSpPr>
          <a:xfrm>
            <a:off x="261939" y="1623060"/>
            <a:ext cx="11838622" cy="2306164"/>
            <a:chOff x="5822724" y="3589020"/>
            <a:chExt cx="6421663" cy="1250940"/>
          </a:xfrm>
        </p:grpSpPr>
        <p:pic>
          <p:nvPicPr>
            <p:cNvPr id="2076" name="Picture 28">
              <a:extLst>
                <a:ext uri="{FF2B5EF4-FFF2-40B4-BE49-F238E27FC236}">
                  <a16:creationId xmlns:a16="http://schemas.microsoft.com/office/drawing/2014/main" id="{00D92C73-C00A-9DAD-011B-40F90E87E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8" t="57016" b="19788"/>
            <a:stretch/>
          </p:blipFill>
          <p:spPr bwMode="auto">
            <a:xfrm>
              <a:off x="5822724" y="3589020"/>
              <a:ext cx="6369276" cy="802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>
              <a:extLst>
                <a:ext uri="{FF2B5EF4-FFF2-40B4-BE49-F238E27FC236}">
                  <a16:creationId xmlns:a16="http://schemas.microsoft.com/office/drawing/2014/main" id="{B70220A8-E290-57AF-97F4-D4B852C04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0" t="81796" r="-1" b="5220"/>
            <a:stretch/>
          </p:blipFill>
          <p:spPr bwMode="auto">
            <a:xfrm>
              <a:off x="5822724" y="4391026"/>
              <a:ext cx="6421663" cy="448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4" name="Picture 76" descr="F6998001-01">
            <a:extLst>
              <a:ext uri="{FF2B5EF4-FFF2-40B4-BE49-F238E27FC236}">
                <a16:creationId xmlns:a16="http://schemas.microsoft.com/office/drawing/2014/main" id="{C97C23C1-3C26-E46D-3F24-D53136E05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t="16475" r="16258" b="15042"/>
          <a:stretch/>
        </p:blipFill>
        <p:spPr bwMode="auto">
          <a:xfrm>
            <a:off x="3831770" y="-580570"/>
            <a:ext cx="6313715" cy="631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84C4E7-B574-563D-AD2A-C9740B94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741" y="-580570"/>
            <a:ext cx="6313715" cy="6760346"/>
          </a:xfrm>
          <a:prstGeom prst="rect">
            <a:avLst/>
          </a:prstGeom>
        </p:spPr>
      </p:pic>
      <p:pic>
        <p:nvPicPr>
          <p:cNvPr id="2126" name="Picture 78">
            <a:extLst>
              <a:ext uri="{FF2B5EF4-FFF2-40B4-BE49-F238E27FC236}">
                <a16:creationId xmlns:a16="http://schemas.microsoft.com/office/drawing/2014/main" id="{96F849A4-394D-85D5-5B86-A9086FCB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-174171"/>
            <a:ext cx="6067242" cy="45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8" name="Picture 80">
            <a:extLst>
              <a:ext uri="{FF2B5EF4-FFF2-40B4-BE49-F238E27FC236}">
                <a16:creationId xmlns:a16="http://schemas.microsoft.com/office/drawing/2014/main" id="{52BB4712-0A8C-AB6F-15E8-3E004CD10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9" t="15663" r="15663" b="14729"/>
          <a:stretch/>
        </p:blipFill>
        <p:spPr bwMode="auto">
          <a:xfrm>
            <a:off x="4555712" y="-50131"/>
            <a:ext cx="6313715" cy="62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0" name="Picture 82">
            <a:extLst>
              <a:ext uri="{FF2B5EF4-FFF2-40B4-BE49-F238E27FC236}">
                <a16:creationId xmlns:a16="http://schemas.microsoft.com/office/drawing/2014/main" id="{52BEB502-FDFE-073F-34F9-A2C77CEAE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t="23901" r="20536" b="9134"/>
          <a:stretch/>
        </p:blipFill>
        <p:spPr bwMode="auto">
          <a:xfrm>
            <a:off x="5965371" y="537029"/>
            <a:ext cx="3962400" cy="45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2" name="Picture 84">
            <a:extLst>
              <a:ext uri="{FF2B5EF4-FFF2-40B4-BE49-F238E27FC236}">
                <a16:creationId xmlns:a16="http://schemas.microsoft.com/office/drawing/2014/main" id="{1AE385FF-E000-964F-6503-FC2DCD63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-640160"/>
            <a:ext cx="5727906" cy="637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4" name="Picture 86">
            <a:extLst>
              <a:ext uri="{FF2B5EF4-FFF2-40B4-BE49-F238E27FC236}">
                <a16:creationId xmlns:a16="http://schemas.microsoft.com/office/drawing/2014/main" id="{61B475C0-952C-834A-EADF-2977043A0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3" t="19681" r="31729" b="18273"/>
          <a:stretch/>
        </p:blipFill>
        <p:spPr bwMode="auto">
          <a:xfrm>
            <a:off x="4985009" y="1016000"/>
            <a:ext cx="3026877" cy="471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6" name="Picture 88">
            <a:extLst>
              <a:ext uri="{FF2B5EF4-FFF2-40B4-BE49-F238E27FC236}">
                <a16:creationId xmlns:a16="http://schemas.microsoft.com/office/drawing/2014/main" id="{E8B1C224-8E94-6A68-E8A8-355FD9C9F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09" t="25935" r="25448" b="26189"/>
          <a:stretch/>
        </p:blipFill>
        <p:spPr bwMode="auto">
          <a:xfrm>
            <a:off x="4586513" y="1016000"/>
            <a:ext cx="3962401" cy="39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8" name="Picture 90">
            <a:extLst>
              <a:ext uri="{FF2B5EF4-FFF2-40B4-BE49-F238E27FC236}">
                <a16:creationId xmlns:a16="http://schemas.microsoft.com/office/drawing/2014/main" id="{0BF74B2A-5B73-A28C-5F1D-C6E81C915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20218" r="17985" b="9062"/>
          <a:stretch/>
        </p:blipFill>
        <p:spPr bwMode="auto">
          <a:xfrm>
            <a:off x="5965371" y="-83683"/>
            <a:ext cx="4904056" cy="470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" name="Picture 92">
            <a:extLst>
              <a:ext uri="{FF2B5EF4-FFF2-40B4-BE49-F238E27FC236}">
                <a16:creationId xmlns:a16="http://schemas.microsoft.com/office/drawing/2014/main" id="{5803C56E-1301-741E-5E1C-4F28C7CBE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13753" r="7473" b="21431"/>
          <a:stretch/>
        </p:blipFill>
        <p:spPr bwMode="auto">
          <a:xfrm>
            <a:off x="5762171" y="159656"/>
            <a:ext cx="4819844" cy="47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2" name="Picture 94">
            <a:extLst>
              <a:ext uri="{FF2B5EF4-FFF2-40B4-BE49-F238E27FC236}">
                <a16:creationId xmlns:a16="http://schemas.microsoft.com/office/drawing/2014/main" id="{63234842-DAD9-5C00-D63C-982344A3A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37" y="-487129"/>
            <a:ext cx="6067242" cy="606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4" name="Picture 96">
            <a:extLst>
              <a:ext uri="{FF2B5EF4-FFF2-40B4-BE49-F238E27FC236}">
                <a16:creationId xmlns:a16="http://schemas.microsoft.com/office/drawing/2014/main" id="{331F3736-4CEB-8445-0CE4-B2C4D695E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6" t="18346" r="15030" b="15030"/>
          <a:stretch/>
        </p:blipFill>
        <p:spPr bwMode="auto">
          <a:xfrm>
            <a:off x="5811530" y="340416"/>
            <a:ext cx="4942509" cy="494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6" name="Picture 98">
            <a:extLst>
              <a:ext uri="{FF2B5EF4-FFF2-40B4-BE49-F238E27FC236}">
                <a16:creationId xmlns:a16="http://schemas.microsoft.com/office/drawing/2014/main" id="{BAE88178-0D6A-8455-CBC1-D7BB8A0E2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-1699274"/>
            <a:ext cx="6199838" cy="619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8" name="Picture 100">
            <a:extLst>
              <a:ext uri="{FF2B5EF4-FFF2-40B4-BE49-F238E27FC236}">
                <a16:creationId xmlns:a16="http://schemas.microsoft.com/office/drawing/2014/main" id="{7480E983-0F71-62DF-8E21-0197D051C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5" t="34467" r="20734" b="10321"/>
          <a:stretch/>
        </p:blipFill>
        <p:spPr bwMode="auto">
          <a:xfrm>
            <a:off x="5513191" y="277163"/>
            <a:ext cx="4784043" cy="47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" name="Picture 102">
            <a:extLst>
              <a:ext uri="{FF2B5EF4-FFF2-40B4-BE49-F238E27FC236}">
                <a16:creationId xmlns:a16="http://schemas.microsoft.com/office/drawing/2014/main" id="{9187A369-69E2-24EA-6C99-BDFEE4DF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17" y="-44355"/>
            <a:ext cx="8325761" cy="46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" name="Picture 104">
            <a:extLst>
              <a:ext uri="{FF2B5EF4-FFF2-40B4-BE49-F238E27FC236}">
                <a16:creationId xmlns:a16="http://schemas.microsoft.com/office/drawing/2014/main" id="{C2DE8F2E-686F-40A8-EE74-A7142DE70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t="9968" r="12935" b="12935"/>
          <a:stretch/>
        </p:blipFill>
        <p:spPr bwMode="auto">
          <a:xfrm>
            <a:off x="4214518" y="55444"/>
            <a:ext cx="5866821" cy="51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4" name="Picture 106">
            <a:extLst>
              <a:ext uri="{FF2B5EF4-FFF2-40B4-BE49-F238E27FC236}">
                <a16:creationId xmlns:a16="http://schemas.microsoft.com/office/drawing/2014/main" id="{7465F74D-0D27-731C-ADD8-5E35A6878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0" t="23700" r="21667" b="21667"/>
          <a:stretch/>
        </p:blipFill>
        <p:spPr bwMode="auto">
          <a:xfrm>
            <a:off x="5965372" y="294438"/>
            <a:ext cx="3813106" cy="381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6" name="Picture 108">
            <a:extLst>
              <a:ext uri="{FF2B5EF4-FFF2-40B4-BE49-F238E27FC236}">
                <a16:creationId xmlns:a16="http://schemas.microsoft.com/office/drawing/2014/main" id="{A06DCDDF-DFD2-53F8-42AD-F82E7EF2E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9" r="53542" b="49135"/>
          <a:stretch/>
        </p:blipFill>
        <p:spPr bwMode="auto">
          <a:xfrm>
            <a:off x="4312955" y="-131219"/>
            <a:ext cx="4060902" cy="495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8" name="Picture 110">
            <a:extLst>
              <a:ext uri="{FF2B5EF4-FFF2-40B4-BE49-F238E27FC236}">
                <a16:creationId xmlns:a16="http://schemas.microsoft.com/office/drawing/2014/main" id="{887BF272-8E27-CC52-004A-3741A7C36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5" t="23375" r="25898" b="25898"/>
          <a:stretch/>
        </p:blipFill>
        <p:spPr bwMode="auto">
          <a:xfrm>
            <a:off x="6294503" y="155167"/>
            <a:ext cx="3272022" cy="32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0" name="Picture 112">
            <a:extLst>
              <a:ext uri="{FF2B5EF4-FFF2-40B4-BE49-F238E27FC236}">
                <a16:creationId xmlns:a16="http://schemas.microsoft.com/office/drawing/2014/main" id="{EA10F324-C72F-E53E-043C-8C76430B7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29188" y="-1011904"/>
            <a:ext cx="6474235" cy="541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2" name="Picture 114">
            <a:extLst>
              <a:ext uri="{FF2B5EF4-FFF2-40B4-BE49-F238E27FC236}">
                <a16:creationId xmlns:a16="http://schemas.microsoft.com/office/drawing/2014/main" id="{ECFE6EB4-5145-4A9A-9E99-EF86105D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26" y="-219699"/>
            <a:ext cx="5859127" cy="58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4" name="Picture 116">
            <a:extLst>
              <a:ext uri="{FF2B5EF4-FFF2-40B4-BE49-F238E27FC236}">
                <a16:creationId xmlns:a16="http://schemas.microsoft.com/office/drawing/2014/main" id="{4E2921F0-770C-28AA-A86C-A4E9E380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448" y="-750757"/>
            <a:ext cx="6673202" cy="56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6" name="Picture 118">
            <a:extLst>
              <a:ext uri="{FF2B5EF4-FFF2-40B4-BE49-F238E27FC236}">
                <a16:creationId xmlns:a16="http://schemas.microsoft.com/office/drawing/2014/main" id="{5BF8DC80-7E22-81E9-3F20-52EBB245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-1464684"/>
            <a:ext cx="5965248" cy="59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8" name="Picture 120">
            <a:extLst>
              <a:ext uri="{FF2B5EF4-FFF2-40B4-BE49-F238E27FC236}">
                <a16:creationId xmlns:a16="http://schemas.microsoft.com/office/drawing/2014/main" id="{58D76BD0-721A-9E0A-F66E-F76DDD319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31233" r="28221" b="28507"/>
          <a:stretch/>
        </p:blipFill>
        <p:spPr bwMode="auto">
          <a:xfrm>
            <a:off x="5223107" y="1218571"/>
            <a:ext cx="5530932" cy="34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0" name="Picture 122">
            <a:extLst>
              <a:ext uri="{FF2B5EF4-FFF2-40B4-BE49-F238E27FC236}">
                <a16:creationId xmlns:a16="http://schemas.microsoft.com/office/drawing/2014/main" id="{C74EF3AF-9273-BBEC-A9A4-24EFC3EF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26826"/>
            <a:ext cx="5663844" cy="42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2" name="Picture 124">
            <a:extLst>
              <a:ext uri="{FF2B5EF4-FFF2-40B4-BE49-F238E27FC236}">
                <a16:creationId xmlns:a16="http://schemas.microsoft.com/office/drawing/2014/main" id="{E82C5462-DB62-88B6-BB86-2A1A31364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 t="13855" r="8094" b="11505"/>
          <a:stretch/>
        </p:blipFill>
        <p:spPr bwMode="auto">
          <a:xfrm>
            <a:off x="5472969" y="0"/>
            <a:ext cx="4608370" cy="441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4" name="Picture 126">
            <a:extLst>
              <a:ext uri="{FF2B5EF4-FFF2-40B4-BE49-F238E27FC236}">
                <a16:creationId xmlns:a16="http://schemas.microsoft.com/office/drawing/2014/main" id="{F54D34C0-2F81-C037-AEAB-B2572CACB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0" t="20880" r="17711" b="17711"/>
          <a:stretch/>
        </p:blipFill>
        <p:spPr bwMode="auto">
          <a:xfrm>
            <a:off x="5168494" y="114418"/>
            <a:ext cx="4609983" cy="460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6" name="Picture 128">
            <a:extLst>
              <a:ext uri="{FF2B5EF4-FFF2-40B4-BE49-F238E27FC236}">
                <a16:creationId xmlns:a16="http://schemas.microsoft.com/office/drawing/2014/main" id="{F27A2BBC-690D-5BFF-43BB-07F767C1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-129466"/>
            <a:ext cx="5794582" cy="422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0C43D-F577-E2BA-1857-7AB8A397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1514208"/>
            <a:ext cx="10364646" cy="3829584"/>
          </a:xfrm>
          <a:prstGeom prst="rect">
            <a:avLst/>
          </a:prstGeom>
        </p:spPr>
      </p:pic>
      <p:pic>
        <p:nvPicPr>
          <p:cNvPr id="9" name="Picture 8" descr="A green and red graph&#10;&#10;AI-generated content may be incorrect.">
            <a:extLst>
              <a:ext uri="{FF2B5EF4-FFF2-40B4-BE49-F238E27FC236}">
                <a16:creationId xmlns:a16="http://schemas.microsoft.com/office/drawing/2014/main" id="{BD2A9382-BD0E-B3BB-205E-E9609FE37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992"/>
            <a:ext cx="12192000" cy="4518016"/>
          </a:xfrm>
          <a:prstGeom prst="rect">
            <a:avLst/>
          </a:prstGeom>
        </p:spPr>
      </p:pic>
      <p:pic>
        <p:nvPicPr>
          <p:cNvPr id="11" name="Picture 10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2D7B702C-BEB7-ADE9-D019-DC7BCAF65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2" y="0"/>
            <a:ext cx="11298376" cy="6858000"/>
          </a:xfrm>
          <a:prstGeom prst="rect">
            <a:avLst/>
          </a:prstGeom>
        </p:spPr>
      </p:pic>
      <p:pic>
        <p:nvPicPr>
          <p:cNvPr id="13" name="Picture 12" descr="A collage of different colors of a chip&#10;&#10;AI-generated content may be incorrect.">
            <a:extLst>
              <a:ext uri="{FF2B5EF4-FFF2-40B4-BE49-F238E27FC236}">
                <a16:creationId xmlns:a16="http://schemas.microsoft.com/office/drawing/2014/main" id="{5A0FFEFE-3CD0-AFF8-E52B-9EAAB6B28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9" y="0"/>
            <a:ext cx="11420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6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7607</TotalTime>
  <Words>48</Words>
  <Application>Microsoft Office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62</cp:revision>
  <dcterms:created xsi:type="dcterms:W3CDTF">2025-10-10T12:11:46Z</dcterms:created>
  <dcterms:modified xsi:type="dcterms:W3CDTF">2026-01-20T16:27:26Z</dcterms:modified>
</cp:coreProperties>
</file>